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9" r:id="rId12"/>
    <p:sldId id="286" r:id="rId13"/>
    <p:sldId id="287" r:id="rId14"/>
    <p:sldId id="290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ECFC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FA2B4F-14AF-4122-87E0-3271E45F2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DCCDB16-FABB-485A-A6AA-75A6183D9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BCBB73-969B-444B-906A-36812AA36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F60B-ACD5-4DE5-BADB-FE407B13F9DB}" type="datetimeFigureOut">
              <a:rPr lang="fr-FR" smtClean="0"/>
              <a:t>24/11/2020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8C1B86-233B-4A5C-94CD-2F43CF5C1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A3277E-B368-4091-9A6E-1529E3537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03E4-FD9F-4726-A6F8-BF18153365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6511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8DEB18-9D2D-4073-BBB3-12D0CFDE9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E608492-1075-42C4-B20E-C92CEBDBD6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976191-079A-4D74-BE52-8B22C5546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F60B-ACD5-4DE5-BADB-FE407B13F9DB}" type="datetimeFigureOut">
              <a:rPr lang="fr-FR" smtClean="0"/>
              <a:t>24/11/2020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524277-78C7-4E84-BB73-2304F03FA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C91113-518A-45E3-B0AF-1591A1218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03E4-FD9F-4726-A6F8-BF18153365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2078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1789B8C-6786-40CF-A920-E21C2B739B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E4CCC1B-171B-4FCF-B854-92CAFE359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036847-E8CA-41BD-BDF5-8C7A885A1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F60B-ACD5-4DE5-BADB-FE407B13F9DB}" type="datetimeFigureOut">
              <a:rPr lang="fr-FR" smtClean="0"/>
              <a:t>24/11/2020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5C7863-D01A-4DEF-86F7-4DCF64A78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C3BDF7-F7B7-4DA3-A8B5-75D534C08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03E4-FD9F-4726-A6F8-BF18153365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8174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19CBAC-CDB7-40A7-BB42-CBEFE0908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58C508-78B0-4C36-81B8-AA775B6DC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45A87C-9F93-45C8-A61B-ADAF12463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F60B-ACD5-4DE5-BADB-FE407B13F9DB}" type="datetimeFigureOut">
              <a:rPr lang="fr-FR" smtClean="0"/>
              <a:t>24/11/2020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56460A-9F5F-4CF5-B877-779828BBE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C9D42B-2704-4532-8C0D-6D433E282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03E4-FD9F-4726-A6F8-BF18153365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5936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5189C5-3D4D-4992-884B-3FE0049DB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A261400-5B04-478A-8C2D-21A1FBC80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0046C9-858B-45D8-BF5B-371B4D9BA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F60B-ACD5-4DE5-BADB-FE407B13F9DB}" type="datetimeFigureOut">
              <a:rPr lang="fr-FR" smtClean="0"/>
              <a:t>24/11/2020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A30A56-A82E-4AC7-AE5A-072CB934C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F7D654-05C3-47AB-8DB3-81DB4E2BB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03E4-FD9F-4726-A6F8-BF18153365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322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DD65C1-597E-4709-97C7-2AA3EEBCA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F9F30C-5B52-412D-BE7F-2F2DB0C435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B2C463E-D562-4A1C-BBB1-C109B96ED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44F1165-78A2-40CF-A665-C07028075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F60B-ACD5-4DE5-BADB-FE407B13F9DB}" type="datetimeFigureOut">
              <a:rPr lang="fr-FR" smtClean="0"/>
              <a:t>24/11/2020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0531467-37EE-4811-9DCE-14175B016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2A1F3F3-E8A7-40EE-9F37-C2A5A47CD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03E4-FD9F-4726-A6F8-BF18153365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6301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493184-AF79-486B-842B-0F0491315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88D7098-8300-4ADA-AF99-6323143B7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8E759A4-46F0-47E8-B78C-2B2654F146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C421558-514F-45ED-A2AD-E353AF5CD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D88EC4B-2835-4979-BFFF-366DFFC509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9C58D4A-F9D4-47DD-A55F-7DE80A79F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F60B-ACD5-4DE5-BADB-FE407B13F9DB}" type="datetimeFigureOut">
              <a:rPr lang="fr-FR" smtClean="0"/>
              <a:t>24/11/2020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7FE4EBC-4B8A-43A4-8E6B-0BC24A680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73E69A2-3423-4034-A811-3EEB3790B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03E4-FD9F-4726-A6F8-BF18153365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785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11FA16-C66E-449E-BA5D-1FC5A4596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B38EB14-276F-4541-9F8A-69D5EDE04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F60B-ACD5-4DE5-BADB-FE407B13F9DB}" type="datetimeFigureOut">
              <a:rPr lang="fr-FR" smtClean="0"/>
              <a:t>24/11/2020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07D8D20-6D64-496F-BA93-7CBFB96D7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E323FA-2335-4D13-A854-C50B7CC94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03E4-FD9F-4726-A6F8-BF18153365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048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CBDC781-E9BA-4CD3-BD8B-769A980C9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F60B-ACD5-4DE5-BADB-FE407B13F9DB}" type="datetimeFigureOut">
              <a:rPr lang="fr-FR" smtClean="0"/>
              <a:t>24/11/2020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82118E1-7FE7-4943-99FF-A0373784A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8E1CA0C-B2C0-4E37-A8DE-6F6448E1D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03E4-FD9F-4726-A6F8-BF18153365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2150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CA2193-2273-4FEC-B295-0FE4791BE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172057-8DB8-4A0B-A8FA-23B83E2CA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3B9AC4F-49F8-41D8-AC46-97EEEDFF72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B79F6BA-547E-4646-BEF0-1F7347CA0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F60B-ACD5-4DE5-BADB-FE407B13F9DB}" type="datetimeFigureOut">
              <a:rPr lang="fr-FR" smtClean="0"/>
              <a:t>24/11/2020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0324E0-97E6-417D-A095-EEAD619BB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20A52C7-2376-4AE0-84F2-4EA04286A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03E4-FD9F-4726-A6F8-BF18153365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1609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85BE16-CA91-4E51-83AC-71E9ABFB6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DE3A2F1-238D-4646-AE26-398D57CCDF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4CE4724-430F-49AE-A325-9287E5E3D7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14DF16-5696-4CBB-AABB-DD8C5EEB2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F60B-ACD5-4DE5-BADB-FE407B13F9DB}" type="datetimeFigureOut">
              <a:rPr lang="fr-FR" smtClean="0"/>
              <a:t>24/11/2020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8B4A4F2-98E0-4389-B35D-0EB026CB7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C92FAF0-CD7B-45E4-A932-719C1D6A2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03E4-FD9F-4726-A6F8-BF18153365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356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799781D-835A-4422-95D6-D15C87673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54D7F3B-7FD4-41E1-BB77-4852E2846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BC606E-5DBA-41D1-84FC-186FA5B234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4F60B-ACD5-4DE5-BADB-FE407B13F9DB}" type="datetimeFigureOut">
              <a:rPr lang="fr-FR" smtClean="0"/>
              <a:t>24/11/2020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39E8B0-27CC-4756-A6C8-0BEE66FB27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A3535C-6427-49FC-99B4-1CE3EBD889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803E4-FD9F-4726-A6F8-BF18153365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2389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ADB7116-7D13-47AF-BE2A-3D6AAEE59961}"/>
              </a:ext>
            </a:extLst>
          </p:cNvPr>
          <p:cNvSpPr txBox="1"/>
          <p:nvPr/>
        </p:nvSpPr>
        <p:spPr>
          <a:xfrm>
            <a:off x="5021821" y="3812954"/>
            <a:ext cx="6465287" cy="15160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 Bvs prepare 2020</a:t>
            </a:r>
          </a:p>
        </p:txBody>
      </p:sp>
      <p:pic>
        <p:nvPicPr>
          <p:cNvPr id="12" name="Image 11" descr="Une image contenant dessin&#10;&#10;Description générée automatiquement">
            <a:extLst>
              <a:ext uri="{FF2B5EF4-FFF2-40B4-BE49-F238E27FC236}">
                <a16:creationId xmlns:a16="http://schemas.microsoft.com/office/drawing/2014/main" id="{78E141A7-74C5-4D64-AFDA-5F31E8322F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"/>
          <a:stretch/>
        </p:blipFill>
        <p:spPr>
          <a:xfrm>
            <a:off x="489085" y="566063"/>
            <a:ext cx="3454265" cy="2531638"/>
          </a:xfrm>
          <a:prstGeom prst="rect">
            <a:avLst/>
          </a:prstGeom>
          <a:noFill/>
        </p:spPr>
      </p:pic>
      <p:pic>
        <p:nvPicPr>
          <p:cNvPr id="1030" name="Picture 6" descr="Résultat de recherche d'images pour &quot;titre retour vers le futur&quot;">
            <a:extLst>
              <a:ext uri="{FF2B5EF4-FFF2-40B4-BE49-F238E27FC236}">
                <a16:creationId xmlns:a16="http://schemas.microsoft.com/office/drawing/2014/main" id="{21C53D0B-3265-4103-A89B-94FB59B3AD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501"/>
          <a:stretch/>
        </p:blipFill>
        <p:spPr bwMode="auto">
          <a:xfrm>
            <a:off x="4654296" y="299363"/>
            <a:ext cx="7217085" cy="3008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 descr="Une image contenant bleu, chemise, homme, regardant&#10;&#10;Description générée automatiquement">
            <a:extLst>
              <a:ext uri="{FF2B5EF4-FFF2-40B4-BE49-F238E27FC236}">
                <a16:creationId xmlns:a16="http://schemas.microsoft.com/office/drawing/2014/main" id="{9A61E2CE-C23E-45EE-86FD-7D5EB9BC58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28342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41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ADB7116-7D13-47AF-BE2A-3D6AAEE59961}"/>
              </a:ext>
            </a:extLst>
          </p:cNvPr>
          <p:cNvSpPr txBox="1"/>
          <p:nvPr/>
        </p:nvSpPr>
        <p:spPr>
          <a:xfrm>
            <a:off x="546351" y="433545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2012 – 2019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 descr="Une image contenant habits, jaune, portant, chemise&#10;&#10;Description générée automatiquement">
            <a:extLst>
              <a:ext uri="{FF2B5EF4-FFF2-40B4-BE49-F238E27FC236}">
                <a16:creationId xmlns:a16="http://schemas.microsoft.com/office/drawing/2014/main" id="{3D388371-5DF9-4CE9-B513-EEBEA4BE85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1" y="2426818"/>
            <a:ext cx="4153388" cy="3997637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 descr="Une image contenant habits, jaune, chemise, homme&#10;&#10;Description générée automatiquement">
            <a:extLst>
              <a:ext uri="{FF2B5EF4-FFF2-40B4-BE49-F238E27FC236}">
                <a16:creationId xmlns:a16="http://schemas.microsoft.com/office/drawing/2014/main" id="{4AB0A149-3908-4286-912C-95094FA95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567" y="2426818"/>
            <a:ext cx="4730929" cy="399763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859E858-7E38-4BDA-B153-82AF887CF8A5}"/>
              </a:ext>
            </a:extLst>
          </p:cNvPr>
          <p:cNvSpPr txBox="1"/>
          <p:nvPr/>
        </p:nvSpPr>
        <p:spPr>
          <a:xfrm>
            <a:off x="1223889" y="1716258"/>
            <a:ext cx="973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Participations aux championnats de France Cadets, Juniors, Championnat du monde Master,…</a:t>
            </a:r>
          </a:p>
        </p:txBody>
      </p:sp>
    </p:spTree>
    <p:extLst>
      <p:ext uri="{BB962C8B-B14F-4D97-AF65-F5344CB8AC3E}">
        <p14:creationId xmlns:p14="http://schemas.microsoft.com/office/powerpoint/2010/main" val="215283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ADB7116-7D13-47AF-BE2A-3D6AAEE59961}"/>
              </a:ext>
            </a:extLst>
          </p:cNvPr>
          <p:cNvSpPr txBox="1"/>
          <p:nvPr/>
        </p:nvSpPr>
        <p:spPr>
          <a:xfrm>
            <a:off x="1524000" y="1122362"/>
            <a:ext cx="9144000" cy="28400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Et pour la suite ?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L’histoire</a:t>
            </a:r>
            <a:r>
              <a:rPr lang="en-US" sz="5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continue ….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173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6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ADB7116-7D13-47AF-BE2A-3D6AAEE59961}"/>
              </a:ext>
            </a:extLst>
          </p:cNvPr>
          <p:cNvSpPr txBox="1"/>
          <p:nvPr/>
        </p:nvSpPr>
        <p:spPr>
          <a:xfrm>
            <a:off x="674237" y="914400"/>
            <a:ext cx="3657600" cy="28875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2020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 descr="Une image contenant habits, chemise&#10;&#10;Description générée automatiquement">
            <a:extLst>
              <a:ext uri="{FF2B5EF4-FFF2-40B4-BE49-F238E27FC236}">
                <a16:creationId xmlns:a16="http://schemas.microsoft.com/office/drawing/2014/main" id="{D546DD2E-F87C-4817-9DAB-5107AC884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513" y="492573"/>
            <a:ext cx="5062163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1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6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ADB7116-7D13-47AF-BE2A-3D6AAEE59961}"/>
              </a:ext>
            </a:extLst>
          </p:cNvPr>
          <p:cNvSpPr txBox="1"/>
          <p:nvPr/>
        </p:nvSpPr>
        <p:spPr>
          <a:xfrm>
            <a:off x="674237" y="914400"/>
            <a:ext cx="3657600" cy="28875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2020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 descr="Une image contenant table, différent&#10;&#10;Description générée automatiquement">
            <a:extLst>
              <a:ext uri="{FF2B5EF4-FFF2-40B4-BE49-F238E27FC236}">
                <a16:creationId xmlns:a16="http://schemas.microsoft.com/office/drawing/2014/main" id="{9038B261-E14A-4FC0-9D57-FD6E84485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131" y="321177"/>
            <a:ext cx="7099293" cy="604620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774BF33-A23C-4C2E-B599-37FC16C7E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7740" y="1977941"/>
            <a:ext cx="173355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91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ADB7116-7D13-47AF-BE2A-3D6AAEE59961}"/>
              </a:ext>
            </a:extLst>
          </p:cNvPr>
          <p:cNvSpPr txBox="1"/>
          <p:nvPr/>
        </p:nvSpPr>
        <p:spPr>
          <a:xfrm>
            <a:off x="1524000" y="947647"/>
            <a:ext cx="9144000" cy="28400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Bonne </a:t>
            </a:r>
            <a:r>
              <a:rPr lang="en-US" sz="5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année</a:t>
            </a:r>
            <a:r>
              <a:rPr lang="en-US" sz="5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2020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 descr="Une image contenant dessin&#10;&#10;Description générée automatiquement">
            <a:extLst>
              <a:ext uri="{FF2B5EF4-FFF2-40B4-BE49-F238E27FC236}">
                <a16:creationId xmlns:a16="http://schemas.microsoft.com/office/drawing/2014/main" id="{EB3E3B30-99DF-46D2-90BC-94BDAA059B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"/>
          <a:stretch/>
        </p:blipFill>
        <p:spPr>
          <a:xfrm>
            <a:off x="4887067" y="760280"/>
            <a:ext cx="2516811" cy="1844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4268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ADB7116-7D13-47AF-BE2A-3D6AAEE59961}"/>
              </a:ext>
            </a:extLst>
          </p:cNvPr>
          <p:cNvSpPr txBox="1"/>
          <p:nvPr/>
        </p:nvSpPr>
        <p:spPr>
          <a:xfrm>
            <a:off x="674237" y="914400"/>
            <a:ext cx="3657600" cy="28875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Les années 70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 descr="Une image contenant bleu, chemise, homme, regardant&#10;&#10;Description générée automatiquement">
            <a:extLst>
              <a:ext uri="{FF2B5EF4-FFF2-40B4-BE49-F238E27FC236}">
                <a16:creationId xmlns:a16="http://schemas.microsoft.com/office/drawing/2014/main" id="{3F0948DC-47B4-4012-A338-84C746546D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0" r="6201"/>
          <a:stretch/>
        </p:blipFill>
        <p:spPr>
          <a:xfrm>
            <a:off x="5847710" y="492573"/>
            <a:ext cx="5165768" cy="588079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9C64902-F003-4354-AAC9-8070611F2B62}"/>
              </a:ext>
            </a:extLst>
          </p:cNvPr>
          <p:cNvSpPr txBox="1"/>
          <p:nvPr/>
        </p:nvSpPr>
        <p:spPr>
          <a:xfrm>
            <a:off x="1191126" y="4395202"/>
            <a:ext cx="2832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Les damiers….</a:t>
            </a:r>
          </a:p>
        </p:txBody>
      </p:sp>
    </p:spTree>
    <p:extLst>
      <p:ext uri="{BB962C8B-B14F-4D97-AF65-F5344CB8AC3E}">
        <p14:creationId xmlns:p14="http://schemas.microsoft.com/office/powerpoint/2010/main" val="703434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ADB7116-7D13-47AF-BE2A-3D6AAEE59961}"/>
              </a:ext>
            </a:extLst>
          </p:cNvPr>
          <p:cNvSpPr txBox="1"/>
          <p:nvPr/>
        </p:nvSpPr>
        <p:spPr>
          <a:xfrm>
            <a:off x="674237" y="914400"/>
            <a:ext cx="3657600" cy="28875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 début des </a:t>
            </a:r>
            <a:r>
              <a:rPr lang="en-US" sz="4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années</a:t>
            </a: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80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 descr="Une image contenant personne, chemise, bleu, homme&#10;&#10;Description générée automatiquement">
            <a:extLst>
              <a:ext uri="{FF2B5EF4-FFF2-40B4-BE49-F238E27FC236}">
                <a16:creationId xmlns:a16="http://schemas.microsoft.com/office/drawing/2014/main" id="{2F7B0A25-4D40-454E-991C-3C3EED3AD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22" y="508451"/>
            <a:ext cx="6553545" cy="584904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CFEEA71-4247-4F29-BF39-5471B4EE26CE}"/>
              </a:ext>
            </a:extLst>
          </p:cNvPr>
          <p:cNvSpPr txBox="1"/>
          <p:nvPr/>
        </p:nvSpPr>
        <p:spPr>
          <a:xfrm>
            <a:off x="970671" y="4395202"/>
            <a:ext cx="3094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Vainqueur de Nantes Segré 1981, Etapes au Tour de L’Anjou, Champion régional contre la montre par équipe,…</a:t>
            </a:r>
          </a:p>
        </p:txBody>
      </p:sp>
    </p:spTree>
    <p:extLst>
      <p:ext uri="{BB962C8B-B14F-4D97-AF65-F5344CB8AC3E}">
        <p14:creationId xmlns:p14="http://schemas.microsoft.com/office/powerpoint/2010/main" val="2691335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ADB7116-7D13-47AF-BE2A-3D6AAEE59961}"/>
              </a:ext>
            </a:extLst>
          </p:cNvPr>
          <p:cNvSpPr txBox="1"/>
          <p:nvPr/>
        </p:nvSpPr>
        <p:spPr>
          <a:xfrm>
            <a:off x="674237" y="914400"/>
            <a:ext cx="3657600" cy="28875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 fin des années 80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 descr="Une image contenant habits, chemise, tenant, jaune&#10;&#10;Description générée automatiquement">
            <a:extLst>
              <a:ext uri="{FF2B5EF4-FFF2-40B4-BE49-F238E27FC236}">
                <a16:creationId xmlns:a16="http://schemas.microsoft.com/office/drawing/2014/main" id="{01C75DAA-2369-448B-B95A-63A8AE5BD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802" y="492573"/>
            <a:ext cx="6031585" cy="588079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61FD8DC-6480-4347-AF41-5FF78B5BFCA5}"/>
              </a:ext>
            </a:extLst>
          </p:cNvPr>
          <p:cNvSpPr txBox="1"/>
          <p:nvPr/>
        </p:nvSpPr>
        <p:spPr>
          <a:xfrm>
            <a:off x="990760" y="4559167"/>
            <a:ext cx="3024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 début de l’école de cyclisme…</a:t>
            </a:r>
          </a:p>
        </p:txBody>
      </p:sp>
    </p:spTree>
    <p:extLst>
      <p:ext uri="{BB962C8B-B14F-4D97-AF65-F5344CB8AC3E}">
        <p14:creationId xmlns:p14="http://schemas.microsoft.com/office/powerpoint/2010/main" val="2635178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ADB7116-7D13-47AF-BE2A-3D6AAEE59961}"/>
              </a:ext>
            </a:extLst>
          </p:cNvPr>
          <p:cNvSpPr txBox="1"/>
          <p:nvPr/>
        </p:nvSpPr>
        <p:spPr>
          <a:xfrm>
            <a:off x="674237" y="914400"/>
            <a:ext cx="3657600" cy="28875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 fin 80’s -  début des 90’s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 descr="Une image contenant jaune, signe, tenant, homme&#10;&#10;Description générée automatiquement">
            <a:extLst>
              <a:ext uri="{FF2B5EF4-FFF2-40B4-BE49-F238E27FC236}">
                <a16:creationId xmlns:a16="http://schemas.microsoft.com/office/drawing/2014/main" id="{3397C03C-B292-4EC3-9E59-665C79501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322" y="492573"/>
            <a:ext cx="5498544" cy="588079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404C9DF-C4FA-430F-ADB7-A9122614726E}"/>
              </a:ext>
            </a:extLst>
          </p:cNvPr>
          <p:cNvSpPr txBox="1"/>
          <p:nvPr/>
        </p:nvSpPr>
        <p:spPr>
          <a:xfrm>
            <a:off x="1012134" y="4395202"/>
            <a:ext cx="2765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Les victoires s’enchainent chez des jeunes coureurs….</a:t>
            </a:r>
          </a:p>
        </p:txBody>
      </p:sp>
    </p:spTree>
    <p:extLst>
      <p:ext uri="{BB962C8B-B14F-4D97-AF65-F5344CB8AC3E}">
        <p14:creationId xmlns:p14="http://schemas.microsoft.com/office/powerpoint/2010/main" val="578557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ADB7116-7D13-47AF-BE2A-3D6AAEE59961}"/>
              </a:ext>
            </a:extLst>
          </p:cNvPr>
          <p:cNvSpPr txBox="1"/>
          <p:nvPr/>
        </p:nvSpPr>
        <p:spPr>
          <a:xfrm>
            <a:off x="674237" y="914400"/>
            <a:ext cx="3657600" cy="28875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Les années 90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 descr="Une image contenant habits, table, assis, tenant&#10;&#10;Description générée automatiquement">
            <a:extLst>
              <a:ext uri="{FF2B5EF4-FFF2-40B4-BE49-F238E27FC236}">
                <a16:creationId xmlns:a16="http://schemas.microsoft.com/office/drawing/2014/main" id="{3C5BA4CB-2C64-499B-BD3C-0B099449D6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314" y="492573"/>
            <a:ext cx="4116560" cy="588079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7F0CEDB-F0C8-4AC5-87BC-59F35FD33C10}"/>
              </a:ext>
            </a:extLst>
          </p:cNvPr>
          <p:cNvSpPr txBox="1"/>
          <p:nvPr/>
        </p:nvSpPr>
        <p:spPr>
          <a:xfrm>
            <a:off x="655721" y="4395202"/>
            <a:ext cx="3657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Tour des Yvelines, Tour de l’</a:t>
            </a:r>
            <a:r>
              <a:rPr lang="fr-FR" dirty="0" err="1">
                <a:solidFill>
                  <a:schemeClr val="bg1"/>
                </a:solidFill>
              </a:rPr>
              <a:t>Astarac</a:t>
            </a:r>
            <a:r>
              <a:rPr lang="fr-FR" dirty="0">
                <a:solidFill>
                  <a:schemeClr val="bg1"/>
                </a:solidFill>
              </a:rPr>
              <a:t>, Trophée du </a:t>
            </a:r>
            <a:r>
              <a:rPr lang="fr-FR" dirty="0" err="1">
                <a:solidFill>
                  <a:schemeClr val="bg1"/>
                </a:solidFill>
              </a:rPr>
              <a:t>Boishaut</a:t>
            </a:r>
            <a:r>
              <a:rPr lang="fr-FR" dirty="0">
                <a:solidFill>
                  <a:schemeClr val="bg1"/>
                </a:solidFill>
              </a:rPr>
              <a:t>, GP de Montpinchon, le </a:t>
            </a:r>
            <a:r>
              <a:rPr lang="fr-FR" dirty="0" err="1">
                <a:solidFill>
                  <a:schemeClr val="bg1"/>
                </a:solidFill>
              </a:rPr>
              <a:t>Bvs</a:t>
            </a:r>
            <a:r>
              <a:rPr lang="fr-FR" dirty="0">
                <a:solidFill>
                  <a:schemeClr val="bg1"/>
                </a:solidFill>
              </a:rPr>
              <a:t> gagne de nombreux classements par équipe</a:t>
            </a:r>
          </a:p>
        </p:txBody>
      </p:sp>
    </p:spTree>
    <p:extLst>
      <p:ext uri="{BB962C8B-B14F-4D97-AF65-F5344CB8AC3E}">
        <p14:creationId xmlns:p14="http://schemas.microsoft.com/office/powerpoint/2010/main" val="748314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ADB7116-7D13-47AF-BE2A-3D6AAEE59961}"/>
              </a:ext>
            </a:extLst>
          </p:cNvPr>
          <p:cNvSpPr txBox="1"/>
          <p:nvPr/>
        </p:nvSpPr>
        <p:spPr>
          <a:xfrm>
            <a:off x="674237" y="914400"/>
            <a:ext cx="3657600" cy="28875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L’an 2000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 descr="Une image contenant habits, jaune, personne, chemise&#10;&#10;Description générée automatiquement">
            <a:extLst>
              <a:ext uri="{FF2B5EF4-FFF2-40B4-BE49-F238E27FC236}">
                <a16:creationId xmlns:a16="http://schemas.microsoft.com/office/drawing/2014/main" id="{074EC4BE-DBD6-4096-8CD2-EA7651D31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354" y="492573"/>
            <a:ext cx="6340480" cy="588079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35E8D34-1752-494F-B064-99A7859F5B27}"/>
              </a:ext>
            </a:extLst>
          </p:cNvPr>
          <p:cNvSpPr txBox="1"/>
          <p:nvPr/>
        </p:nvSpPr>
        <p:spPr>
          <a:xfrm>
            <a:off x="951197" y="4395202"/>
            <a:ext cx="31036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Victoire sur le Tour des écureuils, Champion de France de la course aux points Cadets</a:t>
            </a:r>
          </a:p>
        </p:txBody>
      </p:sp>
    </p:spTree>
    <p:extLst>
      <p:ext uri="{BB962C8B-B14F-4D97-AF65-F5344CB8AC3E}">
        <p14:creationId xmlns:p14="http://schemas.microsoft.com/office/powerpoint/2010/main" val="2084092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ADB7116-7D13-47AF-BE2A-3D6AAEE59961}"/>
              </a:ext>
            </a:extLst>
          </p:cNvPr>
          <p:cNvSpPr txBox="1"/>
          <p:nvPr/>
        </p:nvSpPr>
        <p:spPr>
          <a:xfrm>
            <a:off x="674237" y="914400"/>
            <a:ext cx="3657600" cy="28875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2005 – 2008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 descr="Une image contenant jaune, très coloré, chemise, cerf-volant&#10;&#10;Description générée automatiquement">
            <a:extLst>
              <a:ext uri="{FF2B5EF4-FFF2-40B4-BE49-F238E27FC236}">
                <a16:creationId xmlns:a16="http://schemas.microsoft.com/office/drawing/2014/main" id="{F5E730A5-5015-469B-ADA1-4907D93A6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419" y="492573"/>
            <a:ext cx="5970351" cy="588079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7A67102-2D6E-4549-B70F-E71D75866482}"/>
              </a:ext>
            </a:extLst>
          </p:cNvPr>
          <p:cNvSpPr txBox="1"/>
          <p:nvPr/>
        </p:nvSpPr>
        <p:spPr>
          <a:xfrm>
            <a:off x="852669" y="4262511"/>
            <a:ext cx="3263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L’école de cyclisme collectionne les titres, 5 titres de Champions départemental Minimes et Cadets</a:t>
            </a:r>
          </a:p>
        </p:txBody>
      </p:sp>
    </p:spTree>
    <p:extLst>
      <p:ext uri="{BB962C8B-B14F-4D97-AF65-F5344CB8AC3E}">
        <p14:creationId xmlns:p14="http://schemas.microsoft.com/office/powerpoint/2010/main" val="1506271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ADB7116-7D13-47AF-BE2A-3D6AAEE59961}"/>
              </a:ext>
            </a:extLst>
          </p:cNvPr>
          <p:cNvSpPr txBox="1"/>
          <p:nvPr/>
        </p:nvSpPr>
        <p:spPr>
          <a:xfrm>
            <a:off x="674237" y="914400"/>
            <a:ext cx="3657600" cy="28875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2009 – 2011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 descr="Une image contenant personne, chemise, homme, papier&#10;&#10;Description générée automatiquement">
            <a:extLst>
              <a:ext uri="{FF2B5EF4-FFF2-40B4-BE49-F238E27FC236}">
                <a16:creationId xmlns:a16="http://schemas.microsoft.com/office/drawing/2014/main" id="{DC1A7D70-B0E3-43EA-8449-C2E155098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386" y="492573"/>
            <a:ext cx="6552417" cy="588079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5F3E439-B00F-4748-B07A-E017629C6603}"/>
              </a:ext>
            </a:extLst>
          </p:cNvPr>
          <p:cNvSpPr txBox="1"/>
          <p:nvPr/>
        </p:nvSpPr>
        <p:spPr>
          <a:xfrm>
            <a:off x="872197" y="4395202"/>
            <a:ext cx="3459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Vainqueur des 2 jours de Machecoul, GP de la Saint Laurent à Blain, Coron, titres sur piste et sur route chez les jeunes…</a:t>
            </a:r>
          </a:p>
        </p:txBody>
      </p:sp>
    </p:spTree>
    <p:extLst>
      <p:ext uri="{BB962C8B-B14F-4D97-AF65-F5344CB8AC3E}">
        <p14:creationId xmlns:p14="http://schemas.microsoft.com/office/powerpoint/2010/main" val="4092041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185</Words>
  <Application>Microsoft Office PowerPoint</Application>
  <PresentationFormat>Grand écran</PresentationFormat>
  <Paragraphs>24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cedric Bernier</dc:creator>
  <cp:lastModifiedBy>cedric Bernier</cp:lastModifiedBy>
  <cp:revision>8</cp:revision>
  <cp:lastPrinted>2020-01-01T12:19:05Z</cp:lastPrinted>
  <dcterms:created xsi:type="dcterms:W3CDTF">2020-01-01T11:22:18Z</dcterms:created>
  <dcterms:modified xsi:type="dcterms:W3CDTF">2020-11-24T20:51:53Z</dcterms:modified>
</cp:coreProperties>
</file>